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F1EC9-D9EF-4DC6-9C4C-57800E7B21B3}" v="12" dt="2024-12-23T03:49:51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Fang" userId="391aa3c5-c192-4833-88f4-564406d0e8b6" providerId="ADAL" clId="{F6BF1EC9-D9EF-4DC6-9C4C-57800E7B21B3}"/>
    <pc:docChg chg="undo redo custSel modSld">
      <pc:chgData name="Charles Fang" userId="391aa3c5-c192-4833-88f4-564406d0e8b6" providerId="ADAL" clId="{F6BF1EC9-D9EF-4DC6-9C4C-57800E7B21B3}" dt="2024-12-23T03:50:17.093" v="174" actId="403"/>
      <pc:docMkLst>
        <pc:docMk/>
      </pc:docMkLst>
      <pc:sldChg chg="addSp delSp modSp mod">
        <pc:chgData name="Charles Fang" userId="391aa3c5-c192-4833-88f4-564406d0e8b6" providerId="ADAL" clId="{F6BF1EC9-D9EF-4DC6-9C4C-57800E7B21B3}" dt="2024-12-23T03:50:17.093" v="174" actId="403"/>
        <pc:sldMkLst>
          <pc:docMk/>
          <pc:sldMk cId="2246343534" sldId="261"/>
        </pc:sldMkLst>
        <pc:spChg chg="add mod">
          <ac:chgData name="Charles Fang" userId="391aa3c5-c192-4833-88f4-564406d0e8b6" providerId="ADAL" clId="{F6BF1EC9-D9EF-4DC6-9C4C-57800E7B21B3}" dt="2024-12-23T03:50:17.093" v="174" actId="403"/>
          <ac:spMkLst>
            <pc:docMk/>
            <pc:sldMk cId="2246343534" sldId="261"/>
            <ac:spMk id="2" creationId="{3BE787A7-A8D4-4A53-3854-56D5CAB2CFF7}"/>
          </ac:spMkLst>
        </pc:spChg>
        <pc:spChg chg="mod">
          <ac:chgData name="Charles Fang" userId="391aa3c5-c192-4833-88f4-564406d0e8b6" providerId="ADAL" clId="{F6BF1EC9-D9EF-4DC6-9C4C-57800E7B21B3}" dt="2024-12-23T03:50:08.619" v="172" actId="404"/>
          <ac:spMkLst>
            <pc:docMk/>
            <pc:sldMk cId="2246343534" sldId="261"/>
            <ac:spMk id="3" creationId="{653F06A8-212B-A24F-9657-78C53A23A0CB}"/>
          </ac:spMkLst>
        </pc:spChg>
        <pc:spChg chg="mod">
          <ac:chgData name="Charles Fang" userId="391aa3c5-c192-4833-88f4-564406d0e8b6" providerId="ADAL" clId="{F6BF1EC9-D9EF-4DC6-9C4C-57800E7B21B3}" dt="2024-12-23T03:44:47.887" v="126" actId="404"/>
          <ac:spMkLst>
            <pc:docMk/>
            <pc:sldMk cId="2246343534" sldId="261"/>
            <ac:spMk id="4" creationId="{EC9329CD-8283-7E34-7B43-661415439131}"/>
          </ac:spMkLst>
        </pc:spChg>
        <pc:picChg chg="add del mod">
          <ac:chgData name="Charles Fang" userId="391aa3c5-c192-4833-88f4-564406d0e8b6" providerId="ADAL" clId="{F6BF1EC9-D9EF-4DC6-9C4C-57800E7B21B3}" dt="2024-12-23T03:44:25.681" v="123" actId="478"/>
          <ac:picMkLst>
            <pc:docMk/>
            <pc:sldMk cId="2246343534" sldId="261"/>
            <ac:picMk id="6" creationId="{DAC87789-E205-2071-95C7-AF8EFCAB527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53EA3A-EDAD-EBFF-66DE-98588377E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6D47ACD-719C-275F-E935-9C8FDCAC8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9D5F7E-F30C-A93F-E1FF-1AF791C6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16471C-33D0-A756-28B2-97EEB6CF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EF511E1-146E-50D1-4DE9-E7E72044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2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23EF4F-8DAC-0F0F-2CAA-0A26F6DC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6151E22-693F-FF96-0D06-6EE6F3C93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06C5AD-6D9B-6320-3AD5-2E7799B6E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2E162C-AEBF-F7B3-0F17-5B57DF2D1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33CF58-F45C-C2DF-55E7-BAD1E0C9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83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3D36696-0EAA-56BB-7B5A-85F6C89E83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50A4501-894F-6C05-BF01-F811DB353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5D7FCF6-361B-7B66-1BAC-E034B1F3F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D1AE45-C41E-DFDF-3AC5-DD595710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2369FA-B753-44FA-CC49-4995BDF2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37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EBB737-7BC4-8270-2EB7-4D896A645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AEAFDE-9267-7E4F-58F0-B1733E8F2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AB09C3-C725-8D9E-BBC3-9CE21CC9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FAE0BB6-E8D6-90DE-DB45-335E6DB2B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19412E-2E07-6D44-010D-93AC4AFDF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01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7557D7-F712-9974-1F99-F33C957C1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C10831-30DC-44D0-6884-0F7A8CD99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6BE652-A03F-237D-4FB6-1511444E1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87A398-A362-7A9A-365C-F3844BC29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7D458A-AC58-953D-F42E-238BAD93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90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21CA3C-73F2-5E29-C15E-0720662D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B42763C-D6EA-552E-21C8-D9EBF8F532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ADBA2E5-DA25-70B5-75C3-FEDDA890A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690DB27-9C1E-1322-0899-4B1B21BF5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DE3F4EF-C7C3-18B5-7722-89550339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BD0B682-2A3E-A576-65C3-B47F883C0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274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53ECC0-0DA6-9441-C3F4-A7D13089A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28E3A1-AED0-F872-1C57-BEBD4083A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6B9D599-7294-0BA9-1BEA-80B5109D1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1F16034-880F-583F-227E-465A17916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92E98BC-BA39-E83B-BD44-1E214B6CDE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DF8A571-D9FF-15D2-A74F-4D145E4E7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7232DA2-8AC3-C046-81C3-835EB706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26BB8E4-30EE-1C4D-D9D1-CABD2750D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63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5127CB-6AD9-B322-CC34-857CBE06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2D406F6-57AE-6A9C-2114-3D49F6E3A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F165BB6-3D54-6298-7F1F-D0960000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3EA60B2-5939-872D-DD11-5F683175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24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8B1B80-029C-5F1C-6126-B975DF5A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41B3203-760B-AB98-44F3-4D25D156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8B8E803-C2A6-21BF-DA49-BF17BB710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58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6C1FE3-A821-8615-F67C-8A0F7778D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2BA269-8BDE-6F85-0CAC-B4D02DF5A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142C880-6DE5-0F62-D93D-32F0AAC61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68243F8-7D2D-D34C-63DF-D11A26E0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28B8F67-03BA-7518-3030-00354453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7F50DB-F2A6-229D-1C91-A7DD7977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9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4A40A0-F4E1-E6E1-81C6-811775149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E2D909E-7D5E-59BF-9E39-347C78C2A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391BC88-4B69-1ECF-5F23-A54760D95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5916246-4BE3-0BF5-E93B-907B1D0A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8AB6DB-2F9D-C8A8-7DF2-2D92DDFF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7C2BCA-7D82-BFCC-BE53-825FB91E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267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1C759DE-0079-AE2F-5E09-EFF973BE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152EB6-28C8-1A2A-148D-12F682F2A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D50EE5-0889-6942-EC9F-B53F43A37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01A2E8-30F5-4394-B2E4-EC696C193003}" type="datetimeFigureOut">
              <a:rPr lang="zh-TW" altLang="en-US" smtClean="0"/>
              <a:t>2024/12/23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6BA52A-B6CA-3319-E878-49593A38D9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A01F76-94B5-EADA-1971-E19E9C2B8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60F5EC-9EC1-4A9D-8153-AC09AB713C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97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KL7RrMJeI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EC9329CD-8283-7E34-7B43-661415439131}"/>
              </a:ext>
            </a:extLst>
          </p:cNvPr>
          <p:cNvSpPr txBox="1">
            <a:spLocks/>
          </p:cNvSpPr>
          <p:nvPr/>
        </p:nvSpPr>
        <p:spPr>
          <a:xfrm>
            <a:off x="728037" y="102876"/>
            <a:ext cx="10185397" cy="896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TW" sz="4800" b="1" i="0" dirty="0">
                <a:effectLst/>
              </a:rPr>
              <a:t>B-WIC &amp; B-SMC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191BE962-1688-7F66-EBAC-C1EB6A4DC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3" y="3580531"/>
            <a:ext cx="8585518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53F06A8-212B-A24F-9657-78C53A23A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91" y="971902"/>
            <a:ext cx="8366061" cy="54322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zh-TW" sz="2400" b="1" i="0" dirty="0">
                <a:solidFill>
                  <a:srgbClr val="0070C0"/>
                </a:solidFill>
                <a:effectLst/>
                <a:latin typeface="+mj-lt"/>
              </a:rPr>
              <a:t>Impedance Test Fixtures B-WIC &amp; B-SMC</a:t>
            </a:r>
          </a:p>
          <a:p>
            <a:pPr algn="l"/>
            <a:endParaRPr lang="en-US" altLang="zh-TW" b="1" i="0" dirty="0">
              <a:solidFill>
                <a:srgbClr val="005496"/>
              </a:solidFill>
              <a:effectLst/>
              <a:latin typeface="+mj-lt"/>
            </a:endParaRPr>
          </a:p>
          <a:p>
            <a:pPr algn="l"/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The impedance adapters B-WIC and B-SMC turn your Bode 100 into an easy-to-use LCR meter or impedance analyzer and are the perfect choice for impedance measurements of passive electronic components.</a:t>
            </a:r>
          </a:p>
          <a:p>
            <a:pPr algn="l"/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The B-WIC was especially designed for getting a better grip on thru-hole type components.</a:t>
            </a:r>
          </a:p>
          <a:p>
            <a:pPr algn="l"/>
            <a:endParaRPr lang="en-US" altLang="zh-TW" sz="1600" b="0" i="0" dirty="0">
              <a:solidFill>
                <a:srgbClr val="212529"/>
              </a:solidFill>
              <a:effectLst/>
              <a:latin typeface="+mj-lt"/>
            </a:endParaRPr>
          </a:p>
          <a:p>
            <a:pPr algn="l"/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The B-SMC allows quick and secure contacting of even smallest surface-mount parts.</a:t>
            </a:r>
          </a:p>
          <a:p>
            <a:pPr algn="l"/>
            <a:endParaRPr lang="en-US" altLang="zh-TW" sz="1600" b="1" i="0" dirty="0">
              <a:solidFill>
                <a:srgbClr val="005496"/>
              </a:solidFill>
              <a:effectLst/>
              <a:latin typeface="+mj-lt"/>
            </a:endParaRPr>
          </a:p>
          <a:p>
            <a:pPr algn="l">
              <a:lnSpc>
                <a:spcPct val="150000"/>
              </a:lnSpc>
            </a:pPr>
            <a:r>
              <a:rPr lang="en-US" altLang="zh-TW" sz="2000" b="1" i="0" dirty="0">
                <a:solidFill>
                  <a:srgbClr val="0070C0"/>
                </a:solidFill>
                <a:effectLst/>
                <a:latin typeface="+mj-lt"/>
              </a:rPr>
              <a:t>Key Features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Optimized for RLC-Q measurements of all common passive electronic components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Fast DUT exchange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Gold-plated electrodes for low contact resistance and reproducible results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CE compliant, RoHS compliant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algn="l">
              <a:lnSpc>
                <a:spcPct val="150000"/>
              </a:lnSpc>
            </a:pPr>
            <a:r>
              <a:rPr lang="en-US" altLang="zh-TW" sz="2000" b="1" i="0" dirty="0">
                <a:solidFill>
                  <a:srgbClr val="0070C0"/>
                </a:solidFill>
                <a:effectLst/>
                <a:latin typeface="+mj-lt"/>
              </a:rPr>
              <a:t>Technical Data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Signal input and output connectors: BNC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Useable frequency range: 1 Hz - 50 MHz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zh-TW" altLang="en-US" sz="1600" b="0" i="0" dirty="0">
                <a:solidFill>
                  <a:srgbClr val="212529"/>
                </a:solidFill>
                <a:effectLst/>
                <a:latin typeface="+mj-lt"/>
              </a:rPr>
              <a:t> 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Recommended impedance range: 20 </a:t>
            </a:r>
            <a:r>
              <a:rPr lang="en-US" altLang="zh-TW" sz="1600" b="0" i="0" dirty="0" err="1">
                <a:solidFill>
                  <a:srgbClr val="212529"/>
                </a:solidFill>
                <a:effectLst/>
                <a:latin typeface="+mj-lt"/>
              </a:rPr>
              <a:t>mΩ</a:t>
            </a:r>
            <a:r>
              <a:rPr lang="en-US" altLang="zh-TW" sz="1600" b="0" i="0" dirty="0">
                <a:solidFill>
                  <a:srgbClr val="212529"/>
                </a:solidFill>
                <a:effectLst/>
                <a:latin typeface="+mj-lt"/>
              </a:rPr>
              <a:t> to 600 </a:t>
            </a:r>
            <a:r>
              <a:rPr lang="en-US" altLang="zh-TW" sz="1600" b="0" i="0" dirty="0" err="1">
                <a:solidFill>
                  <a:srgbClr val="212529"/>
                </a:solidFill>
                <a:effectLst/>
                <a:latin typeface="+mj-lt"/>
              </a:rPr>
              <a:t>kΩ</a:t>
            </a:r>
            <a:endParaRPr lang="en-US" altLang="zh-TW" sz="1600" b="0" i="0" dirty="0">
              <a:solidFill>
                <a:srgbClr val="212529"/>
              </a:solidFill>
              <a:effectLst/>
              <a:latin typeface="+mj-lt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BE787A7-A8D4-4A53-3854-56D5CAB2CFF7}"/>
              </a:ext>
            </a:extLst>
          </p:cNvPr>
          <p:cNvSpPr txBox="1"/>
          <p:nvPr/>
        </p:nvSpPr>
        <p:spPr>
          <a:xfrm>
            <a:off x="6497637" y="5193792"/>
            <a:ext cx="36925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/>
              <a:t>YouTube Link</a:t>
            </a:r>
          </a:p>
          <a:p>
            <a:r>
              <a:rPr lang="en-US" altLang="zh-TW" sz="2000" b="1" dirty="0">
                <a:hlinkClick r:id="rId2"/>
              </a:rPr>
              <a:t>https://youtu.be/kKL7RrMJeIE</a:t>
            </a:r>
            <a:endParaRPr lang="en-US" altLang="zh-TW" sz="2000" b="1" dirty="0"/>
          </a:p>
          <a:p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46343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140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Charles Fang</dc:creator>
  <cp:lastModifiedBy>Charles Fang</cp:lastModifiedBy>
  <cp:revision>1</cp:revision>
  <dcterms:created xsi:type="dcterms:W3CDTF">2024-12-11T06:25:59Z</dcterms:created>
  <dcterms:modified xsi:type="dcterms:W3CDTF">2024-12-23T03:50:20Z</dcterms:modified>
</cp:coreProperties>
</file>